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316" r:id="rId2"/>
    <p:sldId id="318" r:id="rId3"/>
    <p:sldId id="317" r:id="rId4"/>
    <p:sldId id="319" r:id="rId5"/>
    <p:sldId id="320" r:id="rId6"/>
  </p:sldIdLst>
  <p:sldSz cx="9144000" cy="6858000" type="screen4x3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MS PGothic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MS PGothic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MS PGothic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MS PGothic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MS PGothic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MS PGothic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MS PGothic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MS PGothic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MS PGothic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4" userDrawn="1">
          <p15:clr>
            <a:srgbClr val="A4A3A4"/>
          </p15:clr>
        </p15:guide>
        <p15:guide id="2" pos="204" userDrawn="1">
          <p15:clr>
            <a:srgbClr val="A4A3A4"/>
          </p15:clr>
        </p15:guide>
        <p15:guide id="3" orient="horz" pos="93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C66"/>
    <a:srgbClr val="80BA24"/>
    <a:srgbClr val="FFFFFF"/>
    <a:srgbClr val="8996A0"/>
    <a:srgbClr val="BDC4C5"/>
    <a:srgbClr val="DFE5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91"/>
    <p:restoredTop sz="94551"/>
  </p:normalViewPr>
  <p:slideViewPr>
    <p:cSldViewPr showGuides="1">
      <p:cViewPr varScale="1">
        <p:scale>
          <a:sx n="80" d="100"/>
          <a:sy n="80" d="100"/>
        </p:scale>
        <p:origin x="926" y="67"/>
      </p:cViewPr>
      <p:guideLst>
        <p:guide orient="horz" pos="3884"/>
        <p:guide pos="204"/>
        <p:guide orient="horz" pos="935"/>
      </p:guideLst>
    </p:cSldViewPr>
  </p:slideViewPr>
  <p:outlineViewPr>
    <p:cViewPr>
      <p:scale>
        <a:sx n="33" d="100"/>
        <a:sy n="33" d="100"/>
      </p:scale>
      <p:origin x="0" y="-1573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125" d="100"/>
          <a:sy n="125" d="100"/>
        </p:scale>
        <p:origin x="4640" y="16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37549A58-65A2-1C4E-BD33-6061F52BCE58}" type="datetimeFigureOut">
              <a:rPr lang="de-DE" altLang="de-DE"/>
              <a:pPr>
                <a:defRPr/>
              </a:pPr>
              <a:t>20.11.2023</a:t>
            </a:fld>
            <a:endParaRPr lang="de-DE" alt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3A2CBF72-E928-E147-A1D9-782F6DF0FEAB}" type="slidenum">
              <a:rPr lang="de-DE" altLang="de-DE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116654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8B8FA84D-43F1-B541-9232-7D50279E8043}" type="datetimeFigureOut">
              <a:rPr lang="de-DE" altLang="de-DE"/>
              <a:pPr>
                <a:defRPr/>
              </a:pPr>
              <a:t>20.11.2023</a:t>
            </a:fld>
            <a:endParaRPr lang="de-DE" altLang="de-DE"/>
          </a:p>
        </p:txBody>
      </p:sp>
      <p:sp>
        <p:nvSpPr>
          <p:cNvPr id="174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04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noProof="0"/>
              <a:t>Textmasterformate durch Klicken bearbeiten</a:t>
            </a:r>
          </a:p>
          <a:p>
            <a:pPr lvl="1"/>
            <a:r>
              <a:rPr lang="de-DE" altLang="de-DE" noProof="0"/>
              <a:t>Zweite Ebene</a:t>
            </a:r>
          </a:p>
          <a:p>
            <a:pPr lvl="2"/>
            <a:r>
              <a:rPr lang="de-DE" altLang="de-DE" noProof="0"/>
              <a:t>Dritte Ebene</a:t>
            </a:r>
          </a:p>
          <a:p>
            <a:pPr lvl="3"/>
            <a:r>
              <a:rPr lang="de-DE" altLang="de-DE" noProof="0"/>
              <a:t>Vierte Ebene</a:t>
            </a:r>
          </a:p>
          <a:p>
            <a:pPr lvl="4"/>
            <a:r>
              <a:rPr lang="de-DE" altLang="de-DE" noProof="0"/>
              <a:t>Fünfte Ebene</a:t>
            </a:r>
          </a:p>
        </p:txBody>
      </p:sp>
      <p:sp>
        <p:nvSpPr>
          <p:cNvPr id="204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204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179F7848-E2AA-B947-8B0B-A0FBC6F783BE}" type="slidenum">
              <a:rPr lang="de-DE" altLang="de-DE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90603644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MS PGothic" pitchFamily="34" charset="-128"/>
        <a:cs typeface="MS PGothic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MS PGothic" pitchFamily="34" charset="-128"/>
        <a:cs typeface="MS PGothic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MS PGothic" pitchFamily="34" charset="-128"/>
        <a:cs typeface="MS PGothic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MS PGothic" pitchFamily="34" charset="-128"/>
        <a:cs typeface="MS PGothic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MS PGothic" pitchFamily="34" charset="-128"/>
        <a:cs typeface="MS PGothic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79F7848-E2AA-B947-8B0B-A0FBC6F783BE}" type="slidenum">
              <a:rPr lang="de-DE" altLang="de-DE" smtClean="0"/>
              <a:pPr>
                <a:defRPr/>
              </a:pPr>
              <a:t>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990281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79F7848-E2AA-B947-8B0B-A0FBC6F783BE}" type="slidenum">
              <a:rPr lang="de-DE" altLang="de-DE" smtClean="0"/>
              <a:pPr>
                <a:defRPr/>
              </a:pPr>
              <a:t>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3329287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79F7848-E2AA-B947-8B0B-A0FBC6F783BE}" type="slidenum">
              <a:rPr lang="de-DE" altLang="de-DE" smtClean="0"/>
              <a:pPr>
                <a:defRPr/>
              </a:pPr>
              <a:t>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661268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79F7848-E2AA-B947-8B0B-A0FBC6F783BE}" type="slidenum">
              <a:rPr lang="de-DE" altLang="de-DE" smtClean="0"/>
              <a:pPr>
                <a:defRPr/>
              </a:pPr>
              <a:t>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3148149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79F7848-E2AA-B947-8B0B-A0FBC6F783BE}" type="slidenum">
              <a:rPr lang="de-DE" altLang="de-DE" smtClean="0"/>
              <a:pPr>
                <a:defRPr/>
              </a:pPr>
              <a:t>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504905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M-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6497638"/>
            <a:ext cx="9140825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4" name="Textfeld 2"/>
          <p:cNvSpPr txBox="1">
            <a:spLocks noChangeArrowheads="1"/>
          </p:cNvSpPr>
          <p:nvPr userDrawn="1"/>
        </p:nvSpPr>
        <p:spPr bwMode="auto">
          <a:xfrm>
            <a:off x="5795963" y="6548438"/>
            <a:ext cx="2162175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Name des  Referenten</a:t>
            </a:r>
            <a:endParaRPr lang="de-DE" sz="1100" dirty="0">
              <a:solidFill>
                <a:schemeClr val="bg1"/>
              </a:solidFill>
              <a:latin typeface="Arial" charset="0"/>
              <a:ea typeface="+mn-ea"/>
            </a:endParaRPr>
          </a:p>
        </p:txBody>
      </p:sp>
      <p:pic>
        <p:nvPicPr>
          <p:cNvPr id="6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3" y="6599238"/>
            <a:ext cx="1441450" cy="12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Bild 9" descr="studis-THM-giessen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89050"/>
            <a:ext cx="9144000" cy="51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6"/>
          <p:cNvSpPr>
            <a:spLocks noChangeArrowheads="1"/>
          </p:cNvSpPr>
          <p:nvPr userDrawn="1"/>
        </p:nvSpPr>
        <p:spPr bwMode="auto">
          <a:xfrm>
            <a:off x="5904000" y="3204000"/>
            <a:ext cx="2879725" cy="2879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 dirty="0">
              <a:cs typeface="Arial" pitchFamily="34" charset="0"/>
            </a:endParaRP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6176" y="3717479"/>
            <a:ext cx="2376263" cy="2231801"/>
          </a:xfrm>
        </p:spPr>
        <p:txBody>
          <a:bodyPr anchor="b"/>
          <a:lstStyle>
            <a:lvl1pPr marL="0" indent="0">
              <a:lnSpc>
                <a:spcPct val="150000"/>
              </a:lnSpc>
              <a:buNone/>
              <a:defRPr sz="2200" b="1"/>
            </a:lvl1pPr>
          </a:lstStyle>
          <a:p>
            <a:pPr lvl="0"/>
            <a:r>
              <a:rPr lang="de-DE" dirty="0"/>
              <a:t>ÜBERSCHRIFT</a:t>
            </a:r>
          </a:p>
        </p:txBody>
      </p:sp>
    </p:spTree>
    <p:extLst>
      <p:ext uri="{BB962C8B-B14F-4D97-AF65-F5344CB8AC3E}">
        <p14:creationId xmlns:p14="http://schemas.microsoft.com/office/powerpoint/2010/main" val="11005193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 userDrawn="1">
          <p15:clr>
            <a:srgbClr val="FBAE40"/>
          </p15:clr>
        </p15:guide>
        <p15:guide id="2" orient="horz" pos="79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feld+Aufzählung im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228DEF-7D63-224F-B0E5-713CE21DF6E5}" type="slidenum">
              <a:rPr lang="de-DE" altLang="de-DE"/>
              <a:pPr>
                <a:defRPr/>
              </a:pPr>
              <a:t>‹#›</a:t>
            </a:fld>
            <a:endParaRPr lang="de-DE" altLang="de-DE"/>
          </a:p>
        </p:txBody>
      </p:sp>
      <p:sp>
        <p:nvSpPr>
          <p:cNvPr id="7" name="Titel 2"/>
          <p:cNvSpPr>
            <a:spLocks noGrp="1"/>
          </p:cNvSpPr>
          <p:nvPr>
            <p:ph type="title"/>
          </p:nvPr>
        </p:nvSpPr>
        <p:spPr>
          <a:xfrm>
            <a:off x="323850" y="1080000"/>
            <a:ext cx="8421688" cy="574675"/>
          </a:xfrm>
        </p:spPr>
        <p:txBody>
          <a:bodyPr lIns="0"/>
          <a:lstStyle/>
          <a:p>
            <a:r>
              <a:rPr lang="de-DE" dirty="0"/>
              <a:t>Mastertitelformat bearbeiten</a:t>
            </a:r>
            <a:endParaRPr lang="de-DE" altLang="de-DE" sz="2200" dirty="0">
              <a:latin typeface="Arial" charset="0"/>
              <a:ea typeface="MS PGothic" charset="-128"/>
              <a:cs typeface="Arial" charset="0"/>
            </a:endParaRP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323850" y="1620000"/>
            <a:ext cx="8505695" cy="1330351"/>
          </a:xfrm>
        </p:spPr>
        <p:txBody>
          <a:bodyPr lIns="0" rIns="90000"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5" name="Rechteck 4"/>
          <p:cNvSpPr/>
          <p:nvPr userDrawn="1"/>
        </p:nvSpPr>
        <p:spPr>
          <a:xfrm>
            <a:off x="1984375" y="4509120"/>
            <a:ext cx="6756400" cy="1728192"/>
          </a:xfrm>
          <a:prstGeom prst="rect">
            <a:avLst/>
          </a:prstGeom>
          <a:solidFill>
            <a:srgbClr val="DFE5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hteck 5"/>
          <p:cNvSpPr/>
          <p:nvPr userDrawn="1"/>
        </p:nvSpPr>
        <p:spPr>
          <a:xfrm>
            <a:off x="1984375" y="2564904"/>
            <a:ext cx="6756400" cy="1728192"/>
          </a:xfrm>
          <a:prstGeom prst="rect">
            <a:avLst/>
          </a:prstGeom>
          <a:solidFill>
            <a:srgbClr val="DFE5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Rechteck 8"/>
          <p:cNvSpPr>
            <a:spLocks noChangeArrowheads="1"/>
          </p:cNvSpPr>
          <p:nvPr userDrawn="1"/>
        </p:nvSpPr>
        <p:spPr bwMode="auto">
          <a:xfrm>
            <a:off x="2303463" y="2432051"/>
            <a:ext cx="7110412" cy="1477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90000">
            <a:noAutofit/>
          </a:bodyPr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2pPr>
            <a:lvl3pPr marL="1079500" indent="-358775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9pPr>
          </a:lstStyle>
          <a:p>
            <a:pPr lvl="0" eaLnBrk="1" hangingPunct="1">
              <a:spcAft>
                <a:spcPts val="600"/>
              </a:spcAft>
              <a:buClr>
                <a:srgbClr val="80BA24"/>
              </a:buClr>
              <a:buFont typeface="Wingdings" charset="2"/>
              <a:buChar char="§"/>
            </a:pPr>
            <a:endParaRPr lang="de-DE" altLang="de-DE" sz="2000" dirty="0">
              <a:solidFill>
                <a:srgbClr val="4A5C66"/>
              </a:solidFill>
              <a:latin typeface="Arial" charset="0"/>
            </a:endParaRPr>
          </a:p>
        </p:txBody>
      </p:sp>
      <p:pic>
        <p:nvPicPr>
          <p:cNvPr id="11" name="Bild 10" descr="icon_people.t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2781300"/>
            <a:ext cx="1160462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Bild 11" descr="haus.ti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4837336"/>
            <a:ext cx="1122363" cy="823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2288473" y="2836341"/>
            <a:ext cx="6437312" cy="1528763"/>
          </a:xfrm>
        </p:spPr>
        <p:txBody>
          <a:bodyPr lIns="0" rIns="90000"/>
          <a:lstStyle>
            <a:lvl1pPr>
              <a:defRPr sz="18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2289600" y="4780557"/>
            <a:ext cx="6437312" cy="1528763"/>
          </a:xfrm>
        </p:spPr>
        <p:txBody>
          <a:bodyPr lIns="0" rIns="90000"/>
          <a:lstStyle>
            <a:lvl1pPr>
              <a:defRPr sz="18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ählungsfeld 1,5 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24000" y="1548016"/>
            <a:ext cx="8373616" cy="4617288"/>
          </a:xfrm>
        </p:spPr>
        <p:txBody>
          <a:bodyPr lIns="0"/>
          <a:lstStyle>
            <a:lvl1pPr>
              <a:lnSpc>
                <a:spcPts val="4100"/>
              </a:lnSpc>
              <a:defRPr sz="20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20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2pPr>
            <a:lvl3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3pPr>
            <a:lvl4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4pPr>
            <a:lvl5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0"/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24000" y="1080000"/>
            <a:ext cx="8420400" cy="576000"/>
          </a:xfrm>
        </p:spPr>
        <p:txBody>
          <a:bodyPr lIns="0"/>
          <a:lstStyle>
            <a:lvl1pPr>
              <a:defRPr sz="22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4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6CBC89-780D-6F43-A4AF-E4A7285D6779}" type="slidenum">
              <a:rPr lang="de-DE" altLang="de-DE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96129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1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Kap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/>
          <p:cNvSpPr>
            <a:spLocks noChangeArrowheads="1"/>
          </p:cNvSpPr>
          <p:nvPr userDrawn="1"/>
        </p:nvSpPr>
        <p:spPr bwMode="auto">
          <a:xfrm>
            <a:off x="0" y="6497638"/>
            <a:ext cx="9140825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5" name="Textfeld 2"/>
          <p:cNvSpPr txBox="1">
            <a:spLocks noChangeArrowheads="1"/>
          </p:cNvSpPr>
          <p:nvPr userDrawn="1"/>
        </p:nvSpPr>
        <p:spPr bwMode="auto">
          <a:xfrm>
            <a:off x="5795963" y="6548438"/>
            <a:ext cx="2162175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Name des  Referenten</a:t>
            </a:r>
            <a:endParaRPr lang="de-DE" sz="1100" dirty="0">
              <a:solidFill>
                <a:schemeClr val="bg1"/>
              </a:solidFill>
              <a:latin typeface="Arial" charset="0"/>
              <a:ea typeface="+mn-ea"/>
            </a:endParaRPr>
          </a:p>
        </p:txBody>
      </p:sp>
      <p:sp>
        <p:nvSpPr>
          <p:cNvPr id="6" name="Textfeld 3"/>
          <p:cNvSpPr txBox="1">
            <a:spLocks noChangeArrowheads="1"/>
          </p:cNvSpPr>
          <p:nvPr userDrawn="1"/>
        </p:nvSpPr>
        <p:spPr bwMode="auto">
          <a:xfrm>
            <a:off x="7956550" y="6548438"/>
            <a:ext cx="576263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Seite</a:t>
            </a:r>
          </a:p>
        </p:txBody>
      </p:sp>
      <p:pic>
        <p:nvPicPr>
          <p:cNvPr id="7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3" y="6599238"/>
            <a:ext cx="1441450" cy="12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323850" y="2114574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9" name="Rectangle 10"/>
          <p:cNvSpPr>
            <a:spLocks noChangeArrowheads="1"/>
          </p:cNvSpPr>
          <p:nvPr userDrawn="1"/>
        </p:nvSpPr>
        <p:spPr bwMode="auto">
          <a:xfrm>
            <a:off x="2482850" y="2114574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>
            <a:off x="4643438" y="2114574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1" name="Rectangle 12"/>
          <p:cNvSpPr>
            <a:spLocks noChangeArrowheads="1"/>
          </p:cNvSpPr>
          <p:nvPr userDrawn="1"/>
        </p:nvSpPr>
        <p:spPr bwMode="auto">
          <a:xfrm>
            <a:off x="6802438" y="2114574"/>
            <a:ext cx="1962150" cy="1962150"/>
          </a:xfrm>
          <a:prstGeom prst="rect">
            <a:avLst/>
          </a:prstGeom>
          <a:solidFill>
            <a:srgbClr val="80BA24"/>
          </a:solidFill>
          <a:ln w="6350">
            <a:solidFill>
              <a:srgbClr val="80BA24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2" name="Rectangle 13"/>
          <p:cNvSpPr>
            <a:spLocks noChangeArrowheads="1"/>
          </p:cNvSpPr>
          <p:nvPr userDrawn="1"/>
        </p:nvSpPr>
        <p:spPr bwMode="auto">
          <a:xfrm>
            <a:off x="323850" y="4275162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3" name="Rectangle 14"/>
          <p:cNvSpPr>
            <a:spLocks noChangeArrowheads="1"/>
          </p:cNvSpPr>
          <p:nvPr userDrawn="1"/>
        </p:nvSpPr>
        <p:spPr bwMode="auto">
          <a:xfrm>
            <a:off x="2482850" y="4275162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4" name="Rectangle 15"/>
          <p:cNvSpPr>
            <a:spLocks noChangeArrowheads="1"/>
          </p:cNvSpPr>
          <p:nvPr userDrawn="1"/>
        </p:nvSpPr>
        <p:spPr bwMode="auto">
          <a:xfrm>
            <a:off x="4643438" y="4275162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5" name="Rectangle 16"/>
          <p:cNvSpPr>
            <a:spLocks noChangeArrowheads="1"/>
          </p:cNvSpPr>
          <p:nvPr userDrawn="1"/>
        </p:nvSpPr>
        <p:spPr bwMode="auto">
          <a:xfrm>
            <a:off x="6802438" y="4275162"/>
            <a:ext cx="1962150" cy="1962150"/>
          </a:xfrm>
          <a:prstGeom prst="rect">
            <a:avLst/>
          </a:prstGeom>
          <a:solidFill>
            <a:srgbClr val="80BA24"/>
          </a:solidFill>
          <a:ln w="6350">
            <a:solidFill>
              <a:srgbClr val="80BA24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4000" y="1080000"/>
            <a:ext cx="8492555" cy="576000"/>
          </a:xfrm>
        </p:spPr>
        <p:txBody>
          <a:bodyPr lIns="0"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16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477509-71AF-1442-AA36-4D80324E8263}" type="slidenum">
              <a:rPr lang="de-DE" altLang="de-DE"/>
              <a:pPr>
                <a:defRPr/>
              </a:pPr>
              <a:t>‹#›</a:t>
            </a:fld>
            <a:endParaRPr lang="de-DE" altLang="de-DE"/>
          </a:p>
        </p:txBody>
      </p:sp>
      <p:sp>
        <p:nvSpPr>
          <p:cNvPr id="18" name="Textplatzhalt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23850" y="1620001"/>
            <a:ext cx="8493125" cy="49298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altLang="de-DE" sz="1800" dirty="0">
                <a:latin typeface="Arial" charset="0"/>
                <a:ea typeface="MS PGothic" charset="-128"/>
                <a:cs typeface="Arial" charset="0"/>
              </a:rPr>
              <a:t>Textfeld</a:t>
            </a:r>
            <a:endParaRPr lang="de-DE" dirty="0"/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12"/>
          </p:nvPr>
        </p:nvSpPr>
        <p:spPr>
          <a:xfrm>
            <a:off x="539750" y="227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0" name="Textplatzhalter 18"/>
          <p:cNvSpPr>
            <a:spLocks noGrp="1"/>
          </p:cNvSpPr>
          <p:nvPr>
            <p:ph type="body" sz="quarter" idx="13"/>
          </p:nvPr>
        </p:nvSpPr>
        <p:spPr>
          <a:xfrm>
            <a:off x="2700000" y="227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1" name="Textplatzhalter 18"/>
          <p:cNvSpPr>
            <a:spLocks noGrp="1"/>
          </p:cNvSpPr>
          <p:nvPr>
            <p:ph type="body" sz="quarter" idx="14"/>
          </p:nvPr>
        </p:nvSpPr>
        <p:spPr>
          <a:xfrm>
            <a:off x="4860000" y="227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2" name="Textplatzhalter 18"/>
          <p:cNvSpPr>
            <a:spLocks noGrp="1"/>
          </p:cNvSpPr>
          <p:nvPr>
            <p:ph type="body" sz="quarter" idx="15"/>
          </p:nvPr>
        </p:nvSpPr>
        <p:spPr>
          <a:xfrm>
            <a:off x="540000" y="443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3" name="Textplatzhalter 18"/>
          <p:cNvSpPr>
            <a:spLocks noGrp="1"/>
          </p:cNvSpPr>
          <p:nvPr>
            <p:ph type="body" sz="quarter" idx="16"/>
          </p:nvPr>
        </p:nvSpPr>
        <p:spPr>
          <a:xfrm>
            <a:off x="2700000" y="443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4" name="Textplatzhalter 18"/>
          <p:cNvSpPr>
            <a:spLocks noGrp="1"/>
          </p:cNvSpPr>
          <p:nvPr>
            <p:ph type="body" sz="quarter" idx="17"/>
          </p:nvPr>
        </p:nvSpPr>
        <p:spPr>
          <a:xfrm>
            <a:off x="4860000" y="443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18" hasCustomPrompt="1"/>
          </p:nvPr>
        </p:nvSpPr>
        <p:spPr>
          <a:xfrm>
            <a:off x="539751" y="2700000"/>
            <a:ext cx="1511970" cy="1161048"/>
          </a:xfrm>
        </p:spPr>
        <p:txBody>
          <a:bodyPr/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26" name="Textplatzhalter 24"/>
          <p:cNvSpPr>
            <a:spLocks noGrp="1"/>
          </p:cNvSpPr>
          <p:nvPr>
            <p:ph type="body" sz="quarter" idx="19" hasCustomPrompt="1"/>
          </p:nvPr>
        </p:nvSpPr>
        <p:spPr>
          <a:xfrm>
            <a:off x="2700000" y="2700000"/>
            <a:ext cx="1709820" cy="1161048"/>
          </a:xfrm>
        </p:spPr>
        <p:txBody>
          <a:bodyPr/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27" name="Textplatzhalt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4860000" y="2700000"/>
            <a:ext cx="151197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28" name="Textplatzhalter 24"/>
          <p:cNvSpPr>
            <a:spLocks noGrp="1"/>
          </p:cNvSpPr>
          <p:nvPr>
            <p:ph type="body" sz="quarter" idx="21" hasCustomPrompt="1"/>
          </p:nvPr>
        </p:nvSpPr>
        <p:spPr>
          <a:xfrm>
            <a:off x="539750" y="4896000"/>
            <a:ext cx="151197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29" name="Textplatzhalt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2700000" y="4860000"/>
            <a:ext cx="151197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30" name="Textplatzhalter 24"/>
          <p:cNvSpPr>
            <a:spLocks noGrp="1"/>
          </p:cNvSpPr>
          <p:nvPr>
            <p:ph type="body" sz="quarter" idx="23" hasCustomPrompt="1"/>
          </p:nvPr>
        </p:nvSpPr>
        <p:spPr>
          <a:xfrm>
            <a:off x="4860000" y="4860000"/>
            <a:ext cx="151197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 dirty="0"/>
              <a:t>Text hinzufügen</a:t>
            </a:r>
          </a:p>
        </p:txBody>
      </p:sp>
    </p:spTree>
    <p:extLst>
      <p:ext uri="{BB962C8B-B14F-4D97-AF65-F5344CB8AC3E}">
        <p14:creationId xmlns:p14="http://schemas.microsoft.com/office/powerpoint/2010/main" val="15659439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Kap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/>
          <p:cNvSpPr>
            <a:spLocks noChangeArrowheads="1"/>
          </p:cNvSpPr>
          <p:nvPr userDrawn="1"/>
        </p:nvSpPr>
        <p:spPr bwMode="auto">
          <a:xfrm>
            <a:off x="0" y="6497638"/>
            <a:ext cx="9140825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5" name="Textfeld 2"/>
          <p:cNvSpPr txBox="1">
            <a:spLocks noChangeArrowheads="1"/>
          </p:cNvSpPr>
          <p:nvPr userDrawn="1"/>
        </p:nvSpPr>
        <p:spPr bwMode="auto">
          <a:xfrm>
            <a:off x="5795963" y="6548438"/>
            <a:ext cx="2162175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Name des  Referenten</a:t>
            </a:r>
            <a:endParaRPr lang="de-DE" sz="1100" dirty="0">
              <a:solidFill>
                <a:schemeClr val="bg1"/>
              </a:solidFill>
              <a:latin typeface="Arial" charset="0"/>
              <a:ea typeface="+mn-ea"/>
            </a:endParaRPr>
          </a:p>
        </p:txBody>
      </p:sp>
      <p:sp>
        <p:nvSpPr>
          <p:cNvPr id="6" name="Textfeld 3"/>
          <p:cNvSpPr txBox="1">
            <a:spLocks noChangeArrowheads="1"/>
          </p:cNvSpPr>
          <p:nvPr userDrawn="1"/>
        </p:nvSpPr>
        <p:spPr bwMode="auto">
          <a:xfrm>
            <a:off x="7956550" y="6548438"/>
            <a:ext cx="576263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Seite</a:t>
            </a:r>
          </a:p>
        </p:txBody>
      </p:sp>
      <p:pic>
        <p:nvPicPr>
          <p:cNvPr id="7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3" y="6599238"/>
            <a:ext cx="1441450" cy="12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323850" y="2114574"/>
            <a:ext cx="1962150" cy="1962150"/>
          </a:xfrm>
          <a:prstGeom prst="rect">
            <a:avLst/>
          </a:prstGeom>
          <a:noFill/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9" name="Rectangle 10"/>
          <p:cNvSpPr>
            <a:spLocks noChangeArrowheads="1"/>
          </p:cNvSpPr>
          <p:nvPr userDrawn="1"/>
        </p:nvSpPr>
        <p:spPr bwMode="auto">
          <a:xfrm>
            <a:off x="2482850" y="2114574"/>
            <a:ext cx="1962150" cy="1962150"/>
          </a:xfrm>
          <a:prstGeom prst="rect">
            <a:avLst/>
          </a:prstGeom>
          <a:noFill/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>
            <a:off x="4643438" y="2114574"/>
            <a:ext cx="1962150" cy="1962150"/>
          </a:xfrm>
          <a:prstGeom prst="rect">
            <a:avLst/>
          </a:prstGeom>
          <a:noFill/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1" name="Rectangle 12"/>
          <p:cNvSpPr>
            <a:spLocks noChangeArrowheads="1"/>
          </p:cNvSpPr>
          <p:nvPr userDrawn="1"/>
        </p:nvSpPr>
        <p:spPr bwMode="auto">
          <a:xfrm>
            <a:off x="6802438" y="2114574"/>
            <a:ext cx="1962150" cy="1962150"/>
          </a:xfrm>
          <a:prstGeom prst="rect">
            <a:avLst/>
          </a:prstGeom>
          <a:solidFill>
            <a:srgbClr val="80BA24"/>
          </a:solidFill>
          <a:ln w="6350">
            <a:solidFill>
              <a:srgbClr val="80BA24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2" name="Rectangle 13"/>
          <p:cNvSpPr>
            <a:spLocks noChangeArrowheads="1"/>
          </p:cNvSpPr>
          <p:nvPr userDrawn="1"/>
        </p:nvSpPr>
        <p:spPr bwMode="auto">
          <a:xfrm>
            <a:off x="323850" y="4275162"/>
            <a:ext cx="1962150" cy="1962150"/>
          </a:xfrm>
          <a:prstGeom prst="rect">
            <a:avLst/>
          </a:prstGeom>
          <a:noFill/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3" name="Rectangle 14"/>
          <p:cNvSpPr>
            <a:spLocks noChangeArrowheads="1"/>
          </p:cNvSpPr>
          <p:nvPr userDrawn="1"/>
        </p:nvSpPr>
        <p:spPr bwMode="auto">
          <a:xfrm>
            <a:off x="2482850" y="4275162"/>
            <a:ext cx="1962150" cy="1962150"/>
          </a:xfrm>
          <a:prstGeom prst="rect">
            <a:avLst/>
          </a:prstGeom>
          <a:noFill/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4" name="Rectangle 15"/>
          <p:cNvSpPr>
            <a:spLocks noChangeArrowheads="1"/>
          </p:cNvSpPr>
          <p:nvPr userDrawn="1"/>
        </p:nvSpPr>
        <p:spPr bwMode="auto">
          <a:xfrm>
            <a:off x="4643438" y="4275162"/>
            <a:ext cx="1962150" cy="1962150"/>
          </a:xfrm>
          <a:prstGeom prst="rect">
            <a:avLst/>
          </a:prstGeom>
          <a:noFill/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5" name="Rectangle 16"/>
          <p:cNvSpPr>
            <a:spLocks noChangeArrowheads="1"/>
          </p:cNvSpPr>
          <p:nvPr userDrawn="1"/>
        </p:nvSpPr>
        <p:spPr bwMode="auto">
          <a:xfrm>
            <a:off x="6802438" y="4275162"/>
            <a:ext cx="1962150" cy="1962150"/>
          </a:xfrm>
          <a:prstGeom prst="rect">
            <a:avLst/>
          </a:prstGeom>
          <a:solidFill>
            <a:srgbClr val="80BA24"/>
          </a:solidFill>
          <a:ln w="6350">
            <a:solidFill>
              <a:srgbClr val="80BA24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4000" y="1080000"/>
            <a:ext cx="8492555" cy="576000"/>
          </a:xfrm>
        </p:spPr>
        <p:txBody>
          <a:bodyPr lIns="0"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6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4B7358-837F-F449-96D9-6AA1275CBD5B}" type="slidenum">
              <a:rPr lang="de-DE" altLang="de-DE"/>
              <a:pPr>
                <a:defRPr/>
              </a:pPr>
              <a:t>‹#›</a:t>
            </a:fld>
            <a:endParaRPr lang="de-DE" altLang="de-DE"/>
          </a:p>
        </p:txBody>
      </p:sp>
      <p:sp>
        <p:nvSpPr>
          <p:cNvPr id="17" name="Textplatzhalt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23850" y="1620001"/>
            <a:ext cx="8493125" cy="29683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altLang="de-DE" sz="1800" dirty="0">
                <a:latin typeface="Arial" charset="0"/>
                <a:ea typeface="MS PGothic" charset="-128"/>
                <a:cs typeface="Arial" charset="0"/>
              </a:rPr>
              <a:t>Textfeld</a:t>
            </a:r>
            <a:endParaRPr lang="de-DE" dirty="0"/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12"/>
          </p:nvPr>
        </p:nvSpPr>
        <p:spPr>
          <a:xfrm>
            <a:off x="539750" y="2275200"/>
            <a:ext cx="1511970" cy="1009784"/>
          </a:xfrm>
        </p:spPr>
        <p:txBody>
          <a:bodyPr/>
          <a:lstStyle>
            <a:lvl1pPr marL="0" indent="0">
              <a:buFontTx/>
              <a:buNone/>
              <a:defRPr sz="1600" b="1"/>
            </a:lvl1pPr>
          </a:lstStyle>
          <a:p>
            <a:pPr lvl="0"/>
            <a:endParaRPr lang="de-DE" dirty="0"/>
          </a:p>
        </p:txBody>
      </p:sp>
      <p:sp>
        <p:nvSpPr>
          <p:cNvPr id="20" name="Textplatzhalter 18"/>
          <p:cNvSpPr>
            <a:spLocks noGrp="1"/>
          </p:cNvSpPr>
          <p:nvPr>
            <p:ph type="body" sz="quarter" idx="13"/>
          </p:nvPr>
        </p:nvSpPr>
        <p:spPr>
          <a:xfrm>
            <a:off x="2700000" y="2275200"/>
            <a:ext cx="1511970" cy="1009784"/>
          </a:xfrm>
        </p:spPr>
        <p:txBody>
          <a:bodyPr/>
          <a:lstStyle>
            <a:lvl1pPr marL="0" indent="0">
              <a:buFontTx/>
              <a:buNone/>
              <a:defRPr sz="1600" b="1"/>
            </a:lvl1pPr>
          </a:lstStyle>
          <a:p>
            <a:pPr lvl="0"/>
            <a:endParaRPr lang="de-DE" dirty="0"/>
          </a:p>
        </p:txBody>
      </p:sp>
      <p:sp>
        <p:nvSpPr>
          <p:cNvPr id="21" name="Textplatzhalter 18"/>
          <p:cNvSpPr>
            <a:spLocks noGrp="1"/>
          </p:cNvSpPr>
          <p:nvPr>
            <p:ph type="body" sz="quarter" idx="14"/>
          </p:nvPr>
        </p:nvSpPr>
        <p:spPr>
          <a:xfrm>
            <a:off x="4860000" y="2275200"/>
            <a:ext cx="1511970" cy="1009784"/>
          </a:xfrm>
        </p:spPr>
        <p:txBody>
          <a:bodyPr/>
          <a:lstStyle>
            <a:lvl1pPr marL="0" indent="0">
              <a:buFontTx/>
              <a:buNone/>
              <a:defRPr sz="1600" b="1"/>
            </a:lvl1pPr>
          </a:lstStyle>
          <a:p>
            <a:pPr lvl="0"/>
            <a:endParaRPr lang="de-DE" dirty="0"/>
          </a:p>
        </p:txBody>
      </p:sp>
      <p:sp>
        <p:nvSpPr>
          <p:cNvPr id="22" name="Textplatzhalter 18"/>
          <p:cNvSpPr>
            <a:spLocks noGrp="1"/>
          </p:cNvSpPr>
          <p:nvPr>
            <p:ph type="body" sz="quarter" idx="15"/>
          </p:nvPr>
        </p:nvSpPr>
        <p:spPr>
          <a:xfrm>
            <a:off x="540000" y="4435200"/>
            <a:ext cx="1511970" cy="1009784"/>
          </a:xfrm>
        </p:spPr>
        <p:txBody>
          <a:bodyPr/>
          <a:lstStyle>
            <a:lvl1pPr marL="0" indent="0">
              <a:buFontTx/>
              <a:buNone/>
              <a:defRPr sz="1600" b="1"/>
            </a:lvl1pPr>
          </a:lstStyle>
          <a:p>
            <a:pPr lvl="0"/>
            <a:endParaRPr lang="de-DE" dirty="0"/>
          </a:p>
        </p:txBody>
      </p:sp>
      <p:sp>
        <p:nvSpPr>
          <p:cNvPr id="23" name="Textplatzhalter 18"/>
          <p:cNvSpPr>
            <a:spLocks noGrp="1"/>
          </p:cNvSpPr>
          <p:nvPr>
            <p:ph type="body" sz="quarter" idx="16"/>
          </p:nvPr>
        </p:nvSpPr>
        <p:spPr>
          <a:xfrm>
            <a:off x="2700000" y="4435200"/>
            <a:ext cx="1511970" cy="1009784"/>
          </a:xfrm>
        </p:spPr>
        <p:txBody>
          <a:bodyPr/>
          <a:lstStyle>
            <a:lvl1pPr marL="0" indent="0">
              <a:buFontTx/>
              <a:buNone/>
              <a:defRPr sz="1600" b="1"/>
            </a:lvl1pPr>
          </a:lstStyle>
          <a:p>
            <a:pPr lvl="0"/>
            <a:endParaRPr lang="de-DE" dirty="0"/>
          </a:p>
        </p:txBody>
      </p:sp>
      <p:sp>
        <p:nvSpPr>
          <p:cNvPr id="24" name="Textplatzhalter 18"/>
          <p:cNvSpPr>
            <a:spLocks noGrp="1"/>
          </p:cNvSpPr>
          <p:nvPr>
            <p:ph type="body" sz="quarter" idx="17"/>
          </p:nvPr>
        </p:nvSpPr>
        <p:spPr>
          <a:xfrm>
            <a:off x="4880836" y="4435200"/>
            <a:ext cx="1511970" cy="1009784"/>
          </a:xfrm>
        </p:spPr>
        <p:txBody>
          <a:bodyPr/>
          <a:lstStyle>
            <a:lvl1pPr marL="0" indent="0">
              <a:buFontTx/>
              <a:buNone/>
              <a:defRPr sz="1600" b="1"/>
            </a:lvl1pPr>
          </a:lstStyle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085627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Kap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/>
          <p:cNvSpPr>
            <a:spLocks noChangeArrowheads="1"/>
          </p:cNvSpPr>
          <p:nvPr userDrawn="1"/>
        </p:nvSpPr>
        <p:spPr bwMode="auto">
          <a:xfrm>
            <a:off x="0" y="6497638"/>
            <a:ext cx="9140825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5" name="Textfeld 2"/>
          <p:cNvSpPr txBox="1">
            <a:spLocks noChangeArrowheads="1"/>
          </p:cNvSpPr>
          <p:nvPr userDrawn="1"/>
        </p:nvSpPr>
        <p:spPr bwMode="auto">
          <a:xfrm>
            <a:off x="5795963" y="6548438"/>
            <a:ext cx="2162175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Name des  Referenten</a:t>
            </a:r>
            <a:endParaRPr lang="de-DE" sz="1100" dirty="0">
              <a:solidFill>
                <a:schemeClr val="bg1"/>
              </a:solidFill>
              <a:latin typeface="Arial" charset="0"/>
              <a:ea typeface="+mn-ea"/>
            </a:endParaRPr>
          </a:p>
        </p:txBody>
      </p:sp>
      <p:sp>
        <p:nvSpPr>
          <p:cNvPr id="6" name="Textfeld 3"/>
          <p:cNvSpPr txBox="1">
            <a:spLocks noChangeArrowheads="1"/>
          </p:cNvSpPr>
          <p:nvPr userDrawn="1"/>
        </p:nvSpPr>
        <p:spPr bwMode="auto">
          <a:xfrm>
            <a:off x="7956550" y="6548438"/>
            <a:ext cx="576263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Seite</a:t>
            </a:r>
          </a:p>
        </p:txBody>
      </p:sp>
      <p:pic>
        <p:nvPicPr>
          <p:cNvPr id="7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3" y="6599238"/>
            <a:ext cx="1441450" cy="12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323850" y="2114574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9" name="Rectangle 10"/>
          <p:cNvSpPr>
            <a:spLocks noChangeArrowheads="1"/>
          </p:cNvSpPr>
          <p:nvPr userDrawn="1"/>
        </p:nvSpPr>
        <p:spPr bwMode="auto">
          <a:xfrm>
            <a:off x="2482850" y="2114574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>
            <a:off x="4643438" y="2114574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1" name="Rectangle 12"/>
          <p:cNvSpPr>
            <a:spLocks noChangeArrowheads="1"/>
          </p:cNvSpPr>
          <p:nvPr userDrawn="1"/>
        </p:nvSpPr>
        <p:spPr bwMode="auto">
          <a:xfrm>
            <a:off x="6802438" y="2114574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2" name="Rectangle 13"/>
          <p:cNvSpPr>
            <a:spLocks noChangeArrowheads="1"/>
          </p:cNvSpPr>
          <p:nvPr userDrawn="1"/>
        </p:nvSpPr>
        <p:spPr bwMode="auto">
          <a:xfrm>
            <a:off x="323850" y="4275162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3" name="Rectangle 14"/>
          <p:cNvSpPr>
            <a:spLocks noChangeArrowheads="1"/>
          </p:cNvSpPr>
          <p:nvPr userDrawn="1"/>
        </p:nvSpPr>
        <p:spPr bwMode="auto">
          <a:xfrm>
            <a:off x="2482850" y="4275162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4" name="Rectangle 15"/>
          <p:cNvSpPr>
            <a:spLocks noChangeArrowheads="1"/>
          </p:cNvSpPr>
          <p:nvPr userDrawn="1"/>
        </p:nvSpPr>
        <p:spPr bwMode="auto">
          <a:xfrm>
            <a:off x="4643438" y="4275162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5" name="Rectangle 16"/>
          <p:cNvSpPr>
            <a:spLocks noChangeArrowheads="1"/>
          </p:cNvSpPr>
          <p:nvPr userDrawn="1"/>
        </p:nvSpPr>
        <p:spPr bwMode="auto">
          <a:xfrm>
            <a:off x="6802438" y="4275162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4000" y="1080000"/>
            <a:ext cx="8492555" cy="576000"/>
          </a:xfrm>
        </p:spPr>
        <p:txBody>
          <a:bodyPr lIns="0"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6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477509-71AF-1442-AA36-4D80324E8263}" type="slidenum">
              <a:rPr lang="de-DE" altLang="de-DE"/>
              <a:pPr>
                <a:defRPr/>
              </a:pPr>
              <a:t>‹#›</a:t>
            </a:fld>
            <a:endParaRPr lang="de-DE" altLang="de-DE"/>
          </a:p>
        </p:txBody>
      </p:sp>
      <p:sp>
        <p:nvSpPr>
          <p:cNvPr id="18" name="Textplatzhalt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23850" y="1620000"/>
            <a:ext cx="8493125" cy="68103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altLang="de-DE" sz="1800" dirty="0">
                <a:latin typeface="Arial" charset="0"/>
                <a:ea typeface="MS PGothic" charset="-128"/>
                <a:cs typeface="Arial" charset="0"/>
              </a:rPr>
              <a:t>Textfeld</a:t>
            </a:r>
            <a:endParaRPr lang="de-DE" dirty="0"/>
          </a:p>
        </p:txBody>
      </p:sp>
      <p:sp>
        <p:nvSpPr>
          <p:cNvPr id="20" name="Textplatzhalter 18"/>
          <p:cNvSpPr>
            <a:spLocks noGrp="1"/>
          </p:cNvSpPr>
          <p:nvPr>
            <p:ph type="body" sz="quarter" idx="12"/>
          </p:nvPr>
        </p:nvSpPr>
        <p:spPr>
          <a:xfrm>
            <a:off x="539750" y="227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1" name="Textplatzhalter 24"/>
          <p:cNvSpPr>
            <a:spLocks noGrp="1"/>
          </p:cNvSpPr>
          <p:nvPr>
            <p:ph type="body" sz="quarter" idx="18" hasCustomPrompt="1"/>
          </p:nvPr>
        </p:nvSpPr>
        <p:spPr>
          <a:xfrm>
            <a:off x="539751" y="2700000"/>
            <a:ext cx="1511970" cy="1161048"/>
          </a:xfrm>
        </p:spPr>
        <p:txBody>
          <a:bodyPr/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22" name="Textplatzhalter 18"/>
          <p:cNvSpPr>
            <a:spLocks noGrp="1"/>
          </p:cNvSpPr>
          <p:nvPr>
            <p:ph type="body" sz="quarter" idx="13"/>
          </p:nvPr>
        </p:nvSpPr>
        <p:spPr>
          <a:xfrm>
            <a:off x="2700000" y="227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3" name="Textplatzhalter 24"/>
          <p:cNvSpPr>
            <a:spLocks noGrp="1"/>
          </p:cNvSpPr>
          <p:nvPr>
            <p:ph type="body" sz="quarter" idx="19" hasCustomPrompt="1"/>
          </p:nvPr>
        </p:nvSpPr>
        <p:spPr>
          <a:xfrm>
            <a:off x="2700000" y="2700000"/>
            <a:ext cx="1709820" cy="1161048"/>
          </a:xfrm>
        </p:spPr>
        <p:txBody>
          <a:bodyPr/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24" name="Textplatzhalter 18"/>
          <p:cNvSpPr>
            <a:spLocks noGrp="1"/>
          </p:cNvSpPr>
          <p:nvPr>
            <p:ph type="body" sz="quarter" idx="14"/>
          </p:nvPr>
        </p:nvSpPr>
        <p:spPr>
          <a:xfrm>
            <a:off x="4860000" y="227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4860000" y="2700000"/>
            <a:ext cx="151197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26" name="Textplatzhalter 18"/>
          <p:cNvSpPr>
            <a:spLocks noGrp="1"/>
          </p:cNvSpPr>
          <p:nvPr>
            <p:ph type="body" sz="quarter" idx="21"/>
          </p:nvPr>
        </p:nvSpPr>
        <p:spPr>
          <a:xfrm>
            <a:off x="7020843" y="2271781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7" name="Textplatzhalt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7020843" y="2696581"/>
            <a:ext cx="151197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28" name="Textplatzhalter 18"/>
          <p:cNvSpPr>
            <a:spLocks noGrp="1"/>
          </p:cNvSpPr>
          <p:nvPr>
            <p:ph type="body" sz="quarter" idx="15"/>
          </p:nvPr>
        </p:nvSpPr>
        <p:spPr>
          <a:xfrm>
            <a:off x="540000" y="443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9" name="Textplatzhalter 24"/>
          <p:cNvSpPr>
            <a:spLocks noGrp="1"/>
          </p:cNvSpPr>
          <p:nvPr>
            <p:ph type="body" sz="quarter" idx="23" hasCustomPrompt="1"/>
          </p:nvPr>
        </p:nvSpPr>
        <p:spPr>
          <a:xfrm>
            <a:off x="539750" y="4896000"/>
            <a:ext cx="151197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30" name="Textplatzhalter 18"/>
          <p:cNvSpPr>
            <a:spLocks noGrp="1"/>
          </p:cNvSpPr>
          <p:nvPr>
            <p:ph type="body" sz="quarter" idx="16"/>
          </p:nvPr>
        </p:nvSpPr>
        <p:spPr>
          <a:xfrm>
            <a:off x="2700000" y="443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31" name="Textplatzhalter 24"/>
          <p:cNvSpPr>
            <a:spLocks noGrp="1"/>
          </p:cNvSpPr>
          <p:nvPr>
            <p:ph type="body" sz="quarter" idx="24" hasCustomPrompt="1"/>
          </p:nvPr>
        </p:nvSpPr>
        <p:spPr>
          <a:xfrm>
            <a:off x="2700000" y="4860000"/>
            <a:ext cx="151197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32" name="Textplatzhalter 18"/>
          <p:cNvSpPr>
            <a:spLocks noGrp="1"/>
          </p:cNvSpPr>
          <p:nvPr>
            <p:ph type="body" sz="quarter" idx="17"/>
          </p:nvPr>
        </p:nvSpPr>
        <p:spPr>
          <a:xfrm>
            <a:off x="4860000" y="443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33" name="Textplatzhalter 24"/>
          <p:cNvSpPr>
            <a:spLocks noGrp="1"/>
          </p:cNvSpPr>
          <p:nvPr>
            <p:ph type="body" sz="quarter" idx="25" hasCustomPrompt="1"/>
          </p:nvPr>
        </p:nvSpPr>
        <p:spPr>
          <a:xfrm>
            <a:off x="4860000" y="4860000"/>
            <a:ext cx="151197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34" name="Textplatzhalter 18"/>
          <p:cNvSpPr>
            <a:spLocks noGrp="1"/>
          </p:cNvSpPr>
          <p:nvPr>
            <p:ph type="body" sz="quarter" idx="26"/>
          </p:nvPr>
        </p:nvSpPr>
        <p:spPr>
          <a:xfrm>
            <a:off x="7020843" y="443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35" name="Textplatzhalter 24"/>
          <p:cNvSpPr>
            <a:spLocks noGrp="1"/>
          </p:cNvSpPr>
          <p:nvPr>
            <p:ph type="body" sz="quarter" idx="27" hasCustomPrompt="1"/>
          </p:nvPr>
        </p:nvSpPr>
        <p:spPr>
          <a:xfrm>
            <a:off x="7020843" y="4860000"/>
            <a:ext cx="151197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 dirty="0"/>
              <a:t>Text hinzufügen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4000" y="1080000"/>
            <a:ext cx="8492555" cy="576000"/>
          </a:xfrm>
        </p:spPr>
        <p:txBody>
          <a:bodyPr lIns="0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24000" y="1620000"/>
            <a:ext cx="4083108" cy="46172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91921" y="1620000"/>
            <a:ext cx="4056543" cy="46172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315162-6469-F349-9026-AA5216DF4595}" type="slidenum">
              <a:rPr lang="de-DE" altLang="de-DE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9121988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ufzählungsfeld+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1"/>
          </p:nvPr>
        </p:nvSpPr>
        <p:spPr>
          <a:xfrm>
            <a:off x="6099175" y="1620001"/>
            <a:ext cx="2644775" cy="4617288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24000" y="1620000"/>
            <a:ext cx="5634590" cy="4617288"/>
          </a:xfrm>
        </p:spPr>
        <p:txBody>
          <a:bodyPr lIns="0"/>
          <a:lstStyle>
            <a:lvl1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2pPr>
            <a:lvl3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3pPr>
            <a:lvl4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4pPr>
            <a:lvl5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24000" y="1080000"/>
            <a:ext cx="8420400" cy="576000"/>
          </a:xfrm>
        </p:spPr>
        <p:txBody>
          <a:bodyPr lIns="0"/>
          <a:lstStyle>
            <a:lvl1pPr>
              <a:defRPr sz="22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4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6CBC89-780D-6F43-A4AF-E4A7285D6779}" type="slidenum">
              <a:rPr lang="de-DE" altLang="de-DE"/>
              <a:pPr>
                <a:defRPr/>
              </a:pPr>
              <a:t>‹#›</a:t>
            </a:fld>
            <a:endParaRPr lang="de-DE" altLang="de-DE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eld+Aufzählungsfeld+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1"/>
          </p:nvPr>
        </p:nvSpPr>
        <p:spPr>
          <a:xfrm>
            <a:off x="6099175" y="1620001"/>
            <a:ext cx="2644775" cy="4617288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24000" y="3060000"/>
            <a:ext cx="5634590" cy="3177288"/>
          </a:xfrm>
        </p:spPr>
        <p:txBody>
          <a:bodyPr lIns="0"/>
          <a:lstStyle>
            <a:lvl1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2pPr>
            <a:lvl3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3pPr>
            <a:lvl4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4pPr>
            <a:lvl5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24000" y="1080000"/>
            <a:ext cx="8420400" cy="576000"/>
          </a:xfrm>
        </p:spPr>
        <p:txBody>
          <a:bodyPr lIns="0"/>
          <a:lstStyle>
            <a:lvl1pPr>
              <a:defRPr sz="22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4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6CBC89-780D-6F43-A4AF-E4A7285D6779}" type="slidenum">
              <a:rPr lang="de-DE" altLang="de-DE"/>
              <a:pPr>
                <a:defRPr/>
              </a:pPr>
              <a:t>‹#›</a:t>
            </a:fld>
            <a:endParaRPr lang="de-DE" altLang="de-DE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2"/>
          </p:nvPr>
        </p:nvSpPr>
        <p:spPr>
          <a:xfrm>
            <a:off x="323849" y="1620000"/>
            <a:ext cx="6264375" cy="1431925"/>
          </a:xfrm>
        </p:spPr>
        <p:txBody>
          <a:bodyPr/>
          <a:lstStyle>
            <a:lvl1pPr marL="0" indent="0">
              <a:buFontTx/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M-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6497638"/>
            <a:ext cx="9140825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4" name="Textfeld 2"/>
          <p:cNvSpPr txBox="1">
            <a:spLocks noChangeArrowheads="1"/>
          </p:cNvSpPr>
          <p:nvPr userDrawn="1"/>
        </p:nvSpPr>
        <p:spPr bwMode="auto">
          <a:xfrm>
            <a:off x="5795963" y="6548438"/>
            <a:ext cx="2162175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Name des  Referenten</a:t>
            </a:r>
            <a:endParaRPr lang="de-DE" sz="1100" dirty="0">
              <a:solidFill>
                <a:schemeClr val="bg1"/>
              </a:solidFill>
              <a:latin typeface="Arial" charset="0"/>
              <a:ea typeface="+mn-ea"/>
            </a:endParaRPr>
          </a:p>
        </p:txBody>
      </p:sp>
      <p:pic>
        <p:nvPicPr>
          <p:cNvPr id="6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3" y="6606000"/>
            <a:ext cx="1441450" cy="12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Bild 9" descr="StudisTHM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" y="1260000"/>
            <a:ext cx="9144000" cy="51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6"/>
          <p:cNvSpPr>
            <a:spLocks noChangeArrowheads="1"/>
          </p:cNvSpPr>
          <p:nvPr userDrawn="1"/>
        </p:nvSpPr>
        <p:spPr bwMode="auto">
          <a:xfrm>
            <a:off x="5904000" y="3204000"/>
            <a:ext cx="2879725" cy="2879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6176" y="3717479"/>
            <a:ext cx="2376263" cy="2231801"/>
          </a:xfrm>
        </p:spPr>
        <p:txBody>
          <a:bodyPr anchor="b"/>
          <a:lstStyle>
            <a:lvl1pPr marL="0" indent="0">
              <a:lnSpc>
                <a:spcPct val="150000"/>
              </a:lnSpc>
              <a:buNone/>
              <a:defRPr sz="2200" b="1"/>
            </a:lvl1pPr>
          </a:lstStyle>
          <a:p>
            <a:pPr lvl="0"/>
            <a:r>
              <a:rPr lang="de-DE" dirty="0"/>
              <a:t>ÜBERSCHRIFT</a:t>
            </a:r>
          </a:p>
        </p:txBody>
      </p:sp>
    </p:spTree>
    <p:extLst>
      <p:ext uri="{BB962C8B-B14F-4D97-AF65-F5344CB8AC3E}">
        <p14:creationId xmlns:p14="http://schemas.microsoft.com/office/powerpoint/2010/main" val="152635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M-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6497638"/>
            <a:ext cx="9140825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4" name="Textfeld 2"/>
          <p:cNvSpPr txBox="1">
            <a:spLocks noChangeArrowheads="1"/>
          </p:cNvSpPr>
          <p:nvPr userDrawn="1"/>
        </p:nvSpPr>
        <p:spPr bwMode="auto">
          <a:xfrm>
            <a:off x="5795963" y="6548438"/>
            <a:ext cx="2162175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Name des  Referenten</a:t>
            </a:r>
            <a:endParaRPr lang="de-DE" sz="1100" dirty="0">
              <a:solidFill>
                <a:schemeClr val="bg1"/>
              </a:solidFill>
              <a:latin typeface="Arial" charset="0"/>
              <a:ea typeface="+mn-ea"/>
            </a:endParaRPr>
          </a:p>
        </p:txBody>
      </p:sp>
      <p:pic>
        <p:nvPicPr>
          <p:cNvPr id="6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3" y="6599238"/>
            <a:ext cx="1441450" cy="12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Bild 9" descr="studis-an-der-THM-friedberg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89050"/>
            <a:ext cx="9144000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6"/>
          <p:cNvSpPr>
            <a:spLocks noChangeArrowheads="1"/>
          </p:cNvSpPr>
          <p:nvPr userDrawn="1"/>
        </p:nvSpPr>
        <p:spPr bwMode="auto">
          <a:xfrm>
            <a:off x="5904000" y="3204000"/>
            <a:ext cx="2879725" cy="2879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6176" y="3717479"/>
            <a:ext cx="2376263" cy="2231801"/>
          </a:xfrm>
        </p:spPr>
        <p:txBody>
          <a:bodyPr anchor="b"/>
          <a:lstStyle>
            <a:lvl1pPr marL="0" indent="0">
              <a:lnSpc>
                <a:spcPct val="150000"/>
              </a:lnSpc>
              <a:buNone/>
              <a:defRPr sz="2200" b="1"/>
            </a:lvl1pPr>
          </a:lstStyle>
          <a:p>
            <a:pPr lvl="0"/>
            <a:r>
              <a:rPr lang="de-DE" dirty="0"/>
              <a:t>ÜBERSCHRIFT</a:t>
            </a:r>
          </a:p>
        </p:txBody>
      </p:sp>
    </p:spTree>
    <p:extLst>
      <p:ext uri="{BB962C8B-B14F-4D97-AF65-F5344CB8AC3E}">
        <p14:creationId xmlns:p14="http://schemas.microsoft.com/office/powerpoint/2010/main" val="49390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M-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6497638"/>
            <a:ext cx="9140825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4" name="Textfeld 2"/>
          <p:cNvSpPr txBox="1">
            <a:spLocks noChangeArrowheads="1"/>
          </p:cNvSpPr>
          <p:nvPr userDrawn="1"/>
        </p:nvSpPr>
        <p:spPr bwMode="auto">
          <a:xfrm>
            <a:off x="5795963" y="6548438"/>
            <a:ext cx="2162175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Name des  Referenten</a:t>
            </a:r>
            <a:endParaRPr lang="de-DE" sz="1100" dirty="0">
              <a:solidFill>
                <a:schemeClr val="bg1"/>
              </a:solidFill>
              <a:latin typeface="Arial" charset="0"/>
              <a:ea typeface="+mn-ea"/>
            </a:endParaRPr>
          </a:p>
        </p:txBody>
      </p:sp>
      <p:pic>
        <p:nvPicPr>
          <p:cNvPr id="6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3" y="6599238"/>
            <a:ext cx="1441450" cy="12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Bild 9" descr="studis-an-der-THM-giessen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89050"/>
            <a:ext cx="9144000" cy="51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6"/>
          <p:cNvSpPr>
            <a:spLocks noChangeArrowheads="1"/>
          </p:cNvSpPr>
          <p:nvPr userDrawn="1"/>
        </p:nvSpPr>
        <p:spPr bwMode="auto">
          <a:xfrm>
            <a:off x="5904000" y="3204000"/>
            <a:ext cx="2879725" cy="2879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6176" y="3717479"/>
            <a:ext cx="2376263" cy="2231801"/>
          </a:xfrm>
        </p:spPr>
        <p:txBody>
          <a:bodyPr anchor="b"/>
          <a:lstStyle>
            <a:lvl1pPr marL="0" indent="0">
              <a:lnSpc>
                <a:spcPct val="150000"/>
              </a:lnSpc>
              <a:buNone/>
              <a:defRPr sz="2200" b="1"/>
            </a:lvl1pPr>
          </a:lstStyle>
          <a:p>
            <a:pPr lvl="0"/>
            <a:r>
              <a:rPr lang="de-DE" dirty="0"/>
              <a:t>ÜBERSCHRIFT</a:t>
            </a:r>
          </a:p>
        </p:txBody>
      </p:sp>
    </p:spTree>
    <p:extLst>
      <p:ext uri="{BB962C8B-B14F-4D97-AF65-F5344CB8AC3E}">
        <p14:creationId xmlns:p14="http://schemas.microsoft.com/office/powerpoint/2010/main" val="590596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Fachbereich oder Instit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6497638"/>
            <a:ext cx="9140825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4" name="Textfeld 2"/>
          <p:cNvSpPr txBox="1">
            <a:spLocks noChangeArrowheads="1"/>
          </p:cNvSpPr>
          <p:nvPr userDrawn="1"/>
        </p:nvSpPr>
        <p:spPr bwMode="auto">
          <a:xfrm>
            <a:off x="5795963" y="6548438"/>
            <a:ext cx="2162175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Name des  Referenten</a:t>
            </a:r>
            <a:endParaRPr lang="de-DE" sz="1100" dirty="0">
              <a:solidFill>
                <a:schemeClr val="bg1"/>
              </a:solidFill>
              <a:latin typeface="Arial" charset="0"/>
              <a:ea typeface="+mn-ea"/>
            </a:endParaRPr>
          </a:p>
        </p:txBody>
      </p:sp>
      <p:pic>
        <p:nvPicPr>
          <p:cNvPr id="6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3" y="6599238"/>
            <a:ext cx="1441450" cy="12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rafik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66825"/>
            <a:ext cx="9144000" cy="51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6"/>
          <p:cNvSpPr>
            <a:spLocks noChangeArrowheads="1"/>
          </p:cNvSpPr>
          <p:nvPr userDrawn="1"/>
        </p:nvSpPr>
        <p:spPr bwMode="auto">
          <a:xfrm>
            <a:off x="5904000" y="3204000"/>
            <a:ext cx="2879725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9" name="Rectangle 10"/>
          <p:cNvSpPr>
            <a:spLocks noChangeArrowheads="1"/>
          </p:cNvSpPr>
          <p:nvPr userDrawn="1"/>
        </p:nvSpPr>
        <p:spPr bwMode="auto">
          <a:xfrm>
            <a:off x="2879999" y="3204000"/>
            <a:ext cx="2880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6000" y="3284985"/>
            <a:ext cx="2376263" cy="720080"/>
          </a:xfrm>
        </p:spPr>
        <p:txBody>
          <a:bodyPr tIns="0" rIns="0" bIns="0" anchor="t"/>
          <a:lstStyle>
            <a:lvl1pPr marL="0" indent="0">
              <a:lnSpc>
                <a:spcPct val="150000"/>
              </a:lnSpc>
              <a:buNone/>
              <a:defRPr sz="2200" b="1"/>
            </a:lvl1pPr>
          </a:lstStyle>
          <a:p>
            <a:pPr lvl="0"/>
            <a:r>
              <a:rPr lang="de-DE" dirty="0"/>
              <a:t>ÜBERSCHRIFT</a:t>
            </a:r>
          </a:p>
        </p:txBody>
      </p:sp>
      <p:sp>
        <p:nvSpPr>
          <p:cNvPr id="11" name="Textplatzhalt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131841" y="3717478"/>
            <a:ext cx="2376263" cy="2231801"/>
          </a:xfrm>
        </p:spPr>
        <p:txBody>
          <a:bodyPr anchor="b"/>
          <a:lstStyle>
            <a:lvl1pPr marL="0" indent="0">
              <a:lnSpc>
                <a:spcPct val="150000"/>
              </a:lnSpc>
              <a:buNone/>
              <a:defRPr sz="2200" b="1"/>
            </a:lvl1pPr>
          </a:lstStyle>
          <a:p>
            <a:pPr lvl="0"/>
            <a:r>
              <a:rPr lang="de-DE" dirty="0"/>
              <a:t>ÜBERSCHRIFT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2"/>
          </p:nvPr>
        </p:nvSpPr>
        <p:spPr>
          <a:xfrm>
            <a:off x="6156176" y="3861048"/>
            <a:ext cx="2376488" cy="1800225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de-DE" dirty="0"/>
              <a:t>Mastertextformat</a:t>
            </a:r>
          </a:p>
        </p:txBody>
      </p:sp>
    </p:spTree>
    <p:extLst>
      <p:ext uri="{BB962C8B-B14F-4D97-AF65-F5344CB8AC3E}">
        <p14:creationId xmlns:p14="http://schemas.microsoft.com/office/powerpoint/2010/main" val="12456260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99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BCC05E-6BB9-F44C-AA5C-18037A9C729E}" type="slidenum">
              <a:rPr lang="de-DE" altLang="de-DE" smtClean="0"/>
              <a:pPr>
                <a:defRPr/>
              </a:pPr>
              <a:t>‹#›</a:t>
            </a:fld>
            <a:endParaRPr lang="de-DE" altLang="de-DE" dirty="0"/>
          </a:p>
        </p:txBody>
      </p:sp>
      <p:sp>
        <p:nvSpPr>
          <p:cNvPr id="5" name="Titel 2"/>
          <p:cNvSpPr>
            <a:spLocks noGrp="1"/>
          </p:cNvSpPr>
          <p:nvPr>
            <p:ph type="title"/>
          </p:nvPr>
        </p:nvSpPr>
        <p:spPr>
          <a:xfrm>
            <a:off x="324000" y="1080000"/>
            <a:ext cx="8421688" cy="574675"/>
          </a:xfrm>
        </p:spPr>
        <p:txBody>
          <a:bodyPr lIns="0"/>
          <a:lstStyle/>
          <a:p>
            <a:r>
              <a:rPr lang="de-DE" dirty="0"/>
              <a:t>Mastertitelformat bearbeiten</a:t>
            </a:r>
            <a:endParaRPr lang="de-DE" altLang="de-DE" sz="2200" dirty="0">
              <a:latin typeface="Arial" charset="0"/>
              <a:ea typeface="MS PGothic" charset="-128"/>
              <a:cs typeface="Arial" charset="0"/>
            </a:endParaRPr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324001" y="1620000"/>
            <a:ext cx="8424464" cy="4617288"/>
          </a:xfrm>
        </p:spPr>
        <p:txBody>
          <a:bodyPr lIns="0"/>
          <a:lstStyle>
            <a:lvl1pPr marL="0" indent="0">
              <a:buNone/>
              <a:defRPr sz="18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398817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1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BCC05E-6BB9-F44C-AA5C-18037A9C729E}" type="slidenum">
              <a:rPr lang="de-DE" altLang="de-DE" smtClean="0"/>
              <a:pPr>
                <a:defRPr/>
              </a:pPr>
              <a:t>‹#›</a:t>
            </a:fld>
            <a:endParaRPr lang="de-DE" altLang="de-DE" dirty="0"/>
          </a:p>
        </p:txBody>
      </p:sp>
      <p:sp>
        <p:nvSpPr>
          <p:cNvPr id="5" name="Titel 2"/>
          <p:cNvSpPr>
            <a:spLocks noGrp="1"/>
          </p:cNvSpPr>
          <p:nvPr>
            <p:ph type="title"/>
          </p:nvPr>
        </p:nvSpPr>
        <p:spPr>
          <a:xfrm>
            <a:off x="324000" y="1080000"/>
            <a:ext cx="8421688" cy="574675"/>
          </a:xfrm>
        </p:spPr>
        <p:txBody>
          <a:bodyPr lIns="0"/>
          <a:lstStyle/>
          <a:p>
            <a:r>
              <a:rPr lang="de-DE" dirty="0"/>
              <a:t>Mastertitelformat bearbeiten</a:t>
            </a:r>
            <a:endParaRPr lang="de-DE" altLang="de-DE" sz="2200" dirty="0">
              <a:latin typeface="Arial" charset="0"/>
              <a:ea typeface="MS PGothic" charset="-128"/>
              <a:cs typeface="Arial" charset="0"/>
            </a:endParaRPr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324001" y="1620000"/>
            <a:ext cx="8424464" cy="1736992"/>
          </a:xfrm>
        </p:spPr>
        <p:txBody>
          <a:bodyPr lIns="0"/>
          <a:lstStyle>
            <a:lvl1pPr marL="0" indent="0">
              <a:buNone/>
              <a:defRPr sz="18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324000" y="3573464"/>
            <a:ext cx="2663824" cy="2663824"/>
          </a:xfrm>
          <a:prstGeom prst="rect">
            <a:avLst/>
          </a:prstGeom>
          <a:solidFill>
            <a:srgbClr val="80BA24"/>
          </a:solidFill>
          <a:ln w="6350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9" name="Rectangle 7"/>
          <p:cNvSpPr>
            <a:spLocks noChangeArrowheads="1"/>
          </p:cNvSpPr>
          <p:nvPr userDrawn="1"/>
        </p:nvSpPr>
        <p:spPr bwMode="auto">
          <a:xfrm>
            <a:off x="3202932" y="3573464"/>
            <a:ext cx="2663824" cy="2663824"/>
          </a:xfrm>
          <a:prstGeom prst="rect">
            <a:avLst/>
          </a:prstGeom>
          <a:solidFill>
            <a:srgbClr val="80BA24"/>
          </a:solidFill>
          <a:ln w="6350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1" name="Rectangle 7"/>
          <p:cNvSpPr>
            <a:spLocks noChangeArrowheads="1"/>
          </p:cNvSpPr>
          <p:nvPr userDrawn="1"/>
        </p:nvSpPr>
        <p:spPr bwMode="auto">
          <a:xfrm>
            <a:off x="6084000" y="3573464"/>
            <a:ext cx="2663824" cy="2663824"/>
          </a:xfrm>
          <a:prstGeom prst="rect">
            <a:avLst/>
          </a:prstGeom>
          <a:solidFill>
            <a:srgbClr val="80BA24"/>
          </a:solidFill>
          <a:ln w="6350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514800" y="3715200"/>
            <a:ext cx="2160240" cy="768596"/>
          </a:xfrm>
        </p:spPr>
        <p:txBody>
          <a:bodyPr lIns="90000" rIns="90000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z="2400" dirty="0"/>
              <a:t>Text</a:t>
            </a:r>
            <a:endParaRPr lang="de-DE" dirty="0"/>
          </a:p>
        </p:txBody>
      </p:sp>
      <p:sp>
        <p:nvSpPr>
          <p:cNvPr id="14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3402000" y="3715200"/>
            <a:ext cx="2160240" cy="768596"/>
          </a:xfrm>
        </p:spPr>
        <p:txBody>
          <a:bodyPr lIns="90000" rIns="90000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z="2400" dirty="0"/>
              <a:t>Text</a:t>
            </a:r>
            <a:endParaRPr lang="de-DE" dirty="0"/>
          </a:p>
        </p:txBody>
      </p:sp>
      <p:sp>
        <p:nvSpPr>
          <p:cNvPr id="15" name="Textplatzhalt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6282000" y="3716540"/>
            <a:ext cx="2160240" cy="768596"/>
          </a:xfrm>
        </p:spPr>
        <p:txBody>
          <a:bodyPr lIns="90000" rIns="90000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z="2400" dirty="0"/>
              <a:t>Text</a:t>
            </a:r>
            <a:endParaRPr lang="de-DE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folie mit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6"/>
          <p:cNvSpPr>
            <a:spLocks noGrp="1"/>
          </p:cNvSpPr>
          <p:nvPr>
            <p:ph type="pic" sz="quarter" idx="17"/>
          </p:nvPr>
        </p:nvSpPr>
        <p:spPr>
          <a:xfrm>
            <a:off x="6094413" y="1700808"/>
            <a:ext cx="2644625" cy="453648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de-DE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5"/>
          </p:nvPr>
        </p:nvSpPr>
        <p:spPr>
          <a:xfrm>
            <a:off x="324000" y="1700808"/>
            <a:ext cx="2644625" cy="453648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de-DE" dirty="0"/>
          </a:p>
        </p:txBody>
      </p:sp>
      <p:sp>
        <p:nvSpPr>
          <p:cNvPr id="13" name="Bildplatzhalter 6"/>
          <p:cNvSpPr>
            <a:spLocks noGrp="1"/>
          </p:cNvSpPr>
          <p:nvPr>
            <p:ph type="pic" sz="quarter" idx="16"/>
          </p:nvPr>
        </p:nvSpPr>
        <p:spPr>
          <a:xfrm>
            <a:off x="3203848" y="1700213"/>
            <a:ext cx="2644625" cy="4537075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4000" y="1080000"/>
            <a:ext cx="8493125" cy="576262"/>
          </a:xfrm>
        </p:spPr>
        <p:txBody>
          <a:bodyPr lIns="0"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866142A-AFED-1443-8B06-6463BAB2C88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  <p:sp>
        <p:nvSpPr>
          <p:cNvPr id="18" name="Textplatzhalter 17"/>
          <p:cNvSpPr>
            <a:spLocks noGrp="1"/>
          </p:cNvSpPr>
          <p:nvPr>
            <p:ph type="body" sz="quarter" idx="12"/>
          </p:nvPr>
        </p:nvSpPr>
        <p:spPr>
          <a:xfrm>
            <a:off x="570277" y="1883197"/>
            <a:ext cx="2322825" cy="628650"/>
          </a:xfrm>
        </p:spPr>
        <p:txBody>
          <a:bodyPr/>
          <a:lstStyle>
            <a:lvl1pPr marL="0" indent="0">
              <a:buNone/>
              <a:defRPr sz="1600" b="1">
                <a:solidFill>
                  <a:srgbClr val="FFFFFF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tabLst/>
              <a:defRPr/>
            </a:pPr>
            <a:endParaRPr lang="de-DE" dirty="0"/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13"/>
          </p:nvPr>
        </p:nvSpPr>
        <p:spPr>
          <a:xfrm>
            <a:off x="3455207" y="1817219"/>
            <a:ext cx="2402667" cy="741362"/>
          </a:xfr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tabLst/>
              <a:defRPr/>
            </a:pPr>
            <a:endParaRPr lang="de-DE" dirty="0"/>
          </a:p>
        </p:txBody>
      </p:sp>
      <p:sp>
        <p:nvSpPr>
          <p:cNvPr id="24" name="Textplatzhalter 23"/>
          <p:cNvSpPr>
            <a:spLocks noGrp="1"/>
          </p:cNvSpPr>
          <p:nvPr>
            <p:ph type="body" sz="quarter" idx="14"/>
          </p:nvPr>
        </p:nvSpPr>
        <p:spPr>
          <a:xfrm>
            <a:off x="6348413" y="1817219"/>
            <a:ext cx="2390775" cy="809625"/>
          </a:xfr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70272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1" userDrawn="1">
          <p15:clr>
            <a:srgbClr val="FBAE40"/>
          </p15:clr>
        </p15:guide>
        <p15:guide id="2" pos="20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feld+Aufzählung im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/>
          <p:cNvSpPr/>
          <p:nvPr userDrawn="1"/>
        </p:nvSpPr>
        <p:spPr>
          <a:xfrm>
            <a:off x="1984375" y="2780928"/>
            <a:ext cx="6756400" cy="1440160"/>
          </a:xfrm>
          <a:prstGeom prst="rect">
            <a:avLst/>
          </a:prstGeom>
          <a:solidFill>
            <a:srgbClr val="DFE5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228DEF-7D63-224F-B0E5-713CE21DF6E5}" type="slidenum">
              <a:rPr lang="de-DE" altLang="de-DE"/>
              <a:pPr>
                <a:defRPr/>
              </a:pPr>
              <a:t>‹#›</a:t>
            </a:fld>
            <a:endParaRPr lang="de-DE" altLang="de-DE"/>
          </a:p>
        </p:txBody>
      </p:sp>
      <p:sp>
        <p:nvSpPr>
          <p:cNvPr id="7" name="Titel 2"/>
          <p:cNvSpPr>
            <a:spLocks noGrp="1"/>
          </p:cNvSpPr>
          <p:nvPr>
            <p:ph type="title"/>
          </p:nvPr>
        </p:nvSpPr>
        <p:spPr>
          <a:xfrm>
            <a:off x="323850" y="1080000"/>
            <a:ext cx="8421688" cy="574675"/>
          </a:xfrm>
        </p:spPr>
        <p:txBody>
          <a:bodyPr lIns="0"/>
          <a:lstStyle/>
          <a:p>
            <a:r>
              <a:rPr lang="de-DE" dirty="0"/>
              <a:t>Mastertitelformat bearbeiten</a:t>
            </a:r>
            <a:endParaRPr lang="de-DE" altLang="de-DE" sz="2200" dirty="0">
              <a:latin typeface="Arial" charset="0"/>
              <a:ea typeface="MS PGothic" charset="-128"/>
              <a:cs typeface="Arial" charset="0"/>
            </a:endParaRP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323850" y="1620000"/>
            <a:ext cx="8505695" cy="1330351"/>
          </a:xfrm>
        </p:spPr>
        <p:txBody>
          <a:bodyPr lIns="0" rIns="90000"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5" name="Rechteck 4"/>
          <p:cNvSpPr/>
          <p:nvPr userDrawn="1"/>
        </p:nvSpPr>
        <p:spPr>
          <a:xfrm>
            <a:off x="1984375" y="4437112"/>
            <a:ext cx="6756400" cy="1799655"/>
          </a:xfrm>
          <a:prstGeom prst="rect">
            <a:avLst/>
          </a:prstGeom>
          <a:solidFill>
            <a:srgbClr val="DFE5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Rechteck 8"/>
          <p:cNvSpPr>
            <a:spLocks noChangeArrowheads="1"/>
          </p:cNvSpPr>
          <p:nvPr userDrawn="1"/>
        </p:nvSpPr>
        <p:spPr bwMode="auto">
          <a:xfrm>
            <a:off x="2303463" y="2432051"/>
            <a:ext cx="7110412" cy="1477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90000">
            <a:noAutofit/>
          </a:bodyPr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2pPr>
            <a:lvl3pPr marL="1079500" indent="-358775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9pPr>
          </a:lstStyle>
          <a:p>
            <a:pPr lvl="0" eaLnBrk="1" hangingPunct="1">
              <a:spcAft>
                <a:spcPts val="600"/>
              </a:spcAft>
              <a:buClr>
                <a:srgbClr val="80BA24"/>
              </a:buClr>
              <a:buFont typeface="Wingdings" charset="2"/>
              <a:buChar char="§"/>
            </a:pPr>
            <a:endParaRPr lang="de-DE" altLang="de-DE" sz="2000" dirty="0">
              <a:solidFill>
                <a:srgbClr val="4A5C66"/>
              </a:solidFill>
              <a:latin typeface="Arial" charset="0"/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2288473" y="2980357"/>
            <a:ext cx="6437312" cy="1528763"/>
          </a:xfrm>
        </p:spPr>
        <p:txBody>
          <a:bodyPr lIns="0" rIns="90000"/>
          <a:lstStyle>
            <a:lvl1pPr>
              <a:defRPr sz="18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2295968" y="4653136"/>
            <a:ext cx="6437312" cy="1528763"/>
          </a:xfrm>
        </p:spPr>
        <p:txBody>
          <a:bodyPr lIns="0" rIns="90000"/>
          <a:lstStyle>
            <a:lvl1pPr>
              <a:defRPr sz="18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pic>
        <p:nvPicPr>
          <p:cNvPr id="14" name="Bild 13" descr="organisation.t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13" y="2924547"/>
            <a:ext cx="1085850" cy="115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Bild 1" descr="euro-schein.ti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4959350"/>
            <a:ext cx="1152525" cy="66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elplatzhalter 1"/>
          <p:cNvSpPr>
            <a:spLocks noGrp="1"/>
          </p:cNvSpPr>
          <p:nvPr>
            <p:ph type="title"/>
          </p:nvPr>
        </p:nvSpPr>
        <p:spPr bwMode="auto">
          <a:xfrm>
            <a:off x="324000" y="1080000"/>
            <a:ext cx="8493125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Titelmasterformat durch Klicken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324000" y="1620000"/>
            <a:ext cx="8497888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Textmasterformate durch Klicken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  <p:sp>
        <p:nvSpPr>
          <p:cNvPr id="1028" name="Rectangle 5"/>
          <p:cNvSpPr>
            <a:spLocks noChangeArrowheads="1"/>
          </p:cNvSpPr>
          <p:nvPr userDrawn="1"/>
        </p:nvSpPr>
        <p:spPr bwMode="auto">
          <a:xfrm>
            <a:off x="0" y="6497638"/>
            <a:ext cx="9140825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388350" y="6546850"/>
            <a:ext cx="477838" cy="2667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100">
                <a:solidFill>
                  <a:schemeClr val="bg1"/>
                </a:solidFill>
                <a:latin typeface="Arial" charset="0"/>
              </a:defRPr>
            </a:lvl1pPr>
          </a:lstStyle>
          <a:p>
            <a:pPr>
              <a:defRPr/>
            </a:pPr>
            <a:fld id="{2866142A-AFED-1443-8B06-6463BAB2C889}" type="slidenum">
              <a:rPr lang="de-DE" altLang="de-DE"/>
              <a:pPr>
                <a:defRPr/>
              </a:pPr>
              <a:t>‹#›</a:t>
            </a:fld>
            <a:endParaRPr lang="de-DE" altLang="de-DE"/>
          </a:p>
        </p:txBody>
      </p:sp>
      <p:sp>
        <p:nvSpPr>
          <p:cNvPr id="1032" name="Textfeld 2"/>
          <p:cNvSpPr txBox="1">
            <a:spLocks noChangeArrowheads="1"/>
          </p:cNvSpPr>
          <p:nvPr userDrawn="1"/>
        </p:nvSpPr>
        <p:spPr bwMode="auto">
          <a:xfrm>
            <a:off x="5795963" y="6548438"/>
            <a:ext cx="2162175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Name des  Referenten</a:t>
            </a:r>
            <a:endParaRPr lang="de-DE" sz="1100" dirty="0">
              <a:solidFill>
                <a:schemeClr val="bg1"/>
              </a:solidFill>
              <a:latin typeface="Arial" charset="0"/>
              <a:ea typeface="+mn-ea"/>
            </a:endParaRPr>
          </a:p>
        </p:txBody>
      </p:sp>
      <p:sp>
        <p:nvSpPr>
          <p:cNvPr id="1033" name="Textfeld 3"/>
          <p:cNvSpPr txBox="1">
            <a:spLocks noChangeArrowheads="1"/>
          </p:cNvSpPr>
          <p:nvPr userDrawn="1"/>
        </p:nvSpPr>
        <p:spPr bwMode="auto">
          <a:xfrm>
            <a:off x="7956550" y="6548438"/>
            <a:ext cx="576263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Seite</a:t>
            </a:r>
          </a:p>
        </p:txBody>
      </p:sp>
      <p:pic>
        <p:nvPicPr>
          <p:cNvPr id="2" name="Grafik 2"/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3" y="6599238"/>
            <a:ext cx="1441450" cy="12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2"/>
          <p:cNvPicPr>
            <a:picLocks noChangeAspect="1" noChangeArrowheads="1"/>
          </p:cNvPicPr>
          <p:nvPr userDrawn="1"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4000" y="360363"/>
            <a:ext cx="4159250" cy="5318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13" r:id="rId1"/>
    <p:sldLayoutId id="2147484414" r:id="rId2"/>
    <p:sldLayoutId id="2147484412" r:id="rId3"/>
    <p:sldLayoutId id="2147484411" r:id="rId4"/>
    <p:sldLayoutId id="2147484415" r:id="rId5"/>
    <p:sldLayoutId id="2147484405" r:id="rId6"/>
    <p:sldLayoutId id="2147484426" r:id="rId7"/>
    <p:sldLayoutId id="2147484423" r:id="rId8"/>
    <p:sldLayoutId id="2147484420" r:id="rId9"/>
    <p:sldLayoutId id="2147484421" r:id="rId10"/>
    <p:sldLayoutId id="2147484406" r:id="rId11"/>
    <p:sldLayoutId id="2147484416" r:id="rId12"/>
    <p:sldLayoutId id="2147484417" r:id="rId13"/>
    <p:sldLayoutId id="2147484424" r:id="rId14"/>
    <p:sldLayoutId id="2147484407" r:id="rId15"/>
    <p:sldLayoutId id="2147484425" r:id="rId16"/>
    <p:sldLayoutId id="2147484422" r:id="rId17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 kern="1200">
          <a:solidFill>
            <a:srgbClr val="4A5C66"/>
          </a:solidFill>
          <a:latin typeface="Arial" pitchFamily="34" charset="0"/>
          <a:ea typeface="MS PGothic" pitchFamily="34" charset="-128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4A5C66"/>
          </a:solidFill>
          <a:latin typeface="Arial" charset="0"/>
          <a:ea typeface="MS PGothic" pitchFamily="34" charset="-128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4A5C66"/>
          </a:solidFill>
          <a:latin typeface="Arial" charset="0"/>
          <a:ea typeface="MS PGothic" pitchFamily="34" charset="-128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4A5C66"/>
          </a:solidFill>
          <a:latin typeface="Arial" charset="0"/>
          <a:ea typeface="MS PGothic" pitchFamily="34" charset="-128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4A5C66"/>
          </a:solidFill>
          <a:latin typeface="Arial" charset="0"/>
          <a:ea typeface="MS PGothic" pitchFamily="34" charset="-128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266700" indent="-266700" algn="l" rtl="0" eaLnBrk="1" fontAlgn="base" hangingPunct="1">
        <a:spcBef>
          <a:spcPct val="20000"/>
        </a:spcBef>
        <a:spcAft>
          <a:spcPct val="0"/>
        </a:spcAft>
        <a:buClr>
          <a:srgbClr val="80BA24"/>
        </a:buClr>
        <a:buSzPct val="106000"/>
        <a:buFont typeface="Wingdings" charset="2"/>
        <a:buChar char="§"/>
        <a:defRPr kern="1200">
          <a:solidFill>
            <a:srgbClr val="4A5C66"/>
          </a:solidFill>
          <a:latin typeface="Arial" pitchFamily="34" charset="0"/>
          <a:ea typeface="MS PGothic" pitchFamily="34" charset="-128"/>
          <a:cs typeface="Arial" pitchFamily="34" charset="0"/>
        </a:defRPr>
      </a:lvl1pPr>
      <a:lvl2pPr marL="542925" indent="-276225" algn="l" rtl="0" eaLnBrk="1" fontAlgn="base" hangingPunct="1">
        <a:spcBef>
          <a:spcPct val="20000"/>
        </a:spcBef>
        <a:spcAft>
          <a:spcPct val="0"/>
        </a:spcAft>
        <a:buClr>
          <a:srgbClr val="80BA24"/>
        </a:buClr>
        <a:buSzPct val="90000"/>
        <a:buFont typeface="Wingdings" charset="2"/>
        <a:buChar char="§"/>
        <a:defRPr kern="1200">
          <a:solidFill>
            <a:srgbClr val="4A5C66"/>
          </a:solidFill>
          <a:latin typeface="Arial" pitchFamily="34" charset="0"/>
          <a:ea typeface="Arial" charset="0"/>
          <a:cs typeface="Arial" pitchFamily="34" charset="0"/>
        </a:defRPr>
      </a:lvl2pPr>
      <a:lvl3pPr marL="809625" indent="-266700" algn="l" rtl="0" eaLnBrk="1" fontAlgn="base" hangingPunct="1">
        <a:spcBef>
          <a:spcPct val="20000"/>
        </a:spcBef>
        <a:spcAft>
          <a:spcPct val="0"/>
        </a:spcAft>
        <a:buClr>
          <a:srgbClr val="80BA24"/>
        </a:buClr>
        <a:buSzPct val="80000"/>
        <a:buFont typeface="Wingdings" charset="2"/>
        <a:buChar char="§"/>
        <a:defRPr kern="1200">
          <a:solidFill>
            <a:srgbClr val="4A5C66"/>
          </a:solidFill>
          <a:latin typeface="Arial" pitchFamily="34" charset="0"/>
          <a:ea typeface="Arial" charset="0"/>
          <a:cs typeface="Arial" pitchFamily="34" charset="0"/>
        </a:defRPr>
      </a:lvl3pPr>
      <a:lvl4pPr marL="1076325" indent="-266700" algn="l" rtl="0" eaLnBrk="1" fontAlgn="base" hangingPunct="1">
        <a:spcBef>
          <a:spcPct val="20000"/>
        </a:spcBef>
        <a:spcAft>
          <a:spcPct val="0"/>
        </a:spcAft>
        <a:buClr>
          <a:srgbClr val="80BA24"/>
        </a:buClr>
        <a:buSzPct val="80000"/>
        <a:buFont typeface="Wingdings" charset="2"/>
        <a:buChar char="§"/>
        <a:defRPr kern="1200">
          <a:solidFill>
            <a:srgbClr val="4A5C66"/>
          </a:solidFill>
          <a:latin typeface="Arial" pitchFamily="34" charset="0"/>
          <a:ea typeface="Arial" charset="0"/>
          <a:cs typeface="Arial" pitchFamily="34" charset="0"/>
        </a:defRPr>
      </a:lvl4pPr>
      <a:lvl5pPr marL="1343025" indent="-266700" algn="l" rtl="0" eaLnBrk="1" fontAlgn="base" hangingPunct="1">
        <a:spcBef>
          <a:spcPct val="20000"/>
        </a:spcBef>
        <a:spcAft>
          <a:spcPct val="0"/>
        </a:spcAft>
        <a:buClr>
          <a:srgbClr val="80BA24"/>
        </a:buClr>
        <a:buSzPct val="80000"/>
        <a:buFont typeface="Wingdings" charset="2"/>
        <a:buChar char="§"/>
        <a:defRPr kern="1200">
          <a:solidFill>
            <a:srgbClr val="4A5C66"/>
          </a:solidFill>
          <a:latin typeface="Arial" pitchFamily="34" charset="0"/>
          <a:ea typeface="Arial" charset="0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2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Introduction to RS485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24000" y="1620000"/>
            <a:ext cx="5544144" cy="4617288"/>
          </a:xfrm>
        </p:spPr>
        <p:txBody>
          <a:bodyPr/>
          <a:lstStyle/>
          <a:p>
            <a:r>
              <a:rPr lang="en-US" sz="2000" b="0" i="0" dirty="0">
                <a:solidFill>
                  <a:srgbClr val="0F0F0F"/>
                </a:solidFill>
                <a:effectLst/>
                <a:latin typeface="Söhne"/>
              </a:rPr>
              <a:t>A Brief Overview of RS-485 Communication Protocol</a:t>
            </a:r>
          </a:p>
          <a:p>
            <a:r>
              <a:rPr lang="en-US" sz="2000" dirty="0">
                <a:solidFill>
                  <a:srgbClr val="0F0F0F"/>
                </a:solidFill>
                <a:latin typeface="Söhne"/>
              </a:rPr>
              <a:t>It was created for improvement of RS-232</a:t>
            </a:r>
            <a:endParaRPr lang="en-US" sz="2000" b="0" i="0" dirty="0">
              <a:solidFill>
                <a:srgbClr val="0F0F0F"/>
              </a:solidFill>
              <a:effectLst/>
              <a:latin typeface="Söhne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  <a:r>
              <a:rPr lang="en-US" sz="2000" dirty="0">
                <a:solidFill>
                  <a:srgbClr val="0F0F0F"/>
                </a:solidFill>
                <a:latin typeface="Söhne"/>
              </a:rPr>
              <a:t>It</a:t>
            </a:r>
            <a:r>
              <a:rPr lang="en-US" sz="2000" b="0" i="0" dirty="0">
                <a:solidFill>
                  <a:srgbClr val="040C28"/>
                </a:solidFill>
                <a:effectLst/>
                <a:latin typeface="Google Sans"/>
              </a:rPr>
              <a:t> was created by the Telecommunications Industry Association and Electronic Industries Alliance (TIA/EIA)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40C28"/>
                </a:solidFill>
                <a:latin typeface="Google Sans"/>
              </a:rPr>
              <a:t>It is also referred as RS-485, </a:t>
            </a:r>
            <a:r>
              <a:rPr lang="en-US" sz="2000" dirty="0">
                <a:solidFill>
                  <a:srgbClr val="040C28"/>
                </a:solidFill>
                <a:latin typeface="Google Sans"/>
                <a:sym typeface="Wingdings" panose="05000000000000000000" pitchFamily="2" charset="2"/>
              </a:rPr>
              <a:t>T</a:t>
            </a:r>
            <a:r>
              <a:rPr lang="en-IN" sz="2000" dirty="0">
                <a:solidFill>
                  <a:srgbClr val="040C28"/>
                </a:solidFill>
                <a:latin typeface="Google Sans"/>
                <a:sym typeface="Wingdings" panose="05000000000000000000" pitchFamily="2" charset="2"/>
              </a:rPr>
              <a:t>IA/EIA-485, TIA - 485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000" dirty="0">
                <a:solidFill>
                  <a:srgbClr val="040C28"/>
                </a:solidFill>
                <a:latin typeface="Google Sans"/>
                <a:sym typeface="Wingdings" panose="05000000000000000000" pitchFamily="2" charset="2"/>
              </a:rPr>
              <a:t>It works as a Master slave module protocol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6315162-6469-F349-9026-AA5216DF4595}" type="slidenum">
              <a:rPr lang="de-DE" altLang="de-DE" smtClean="0"/>
              <a:pPr>
                <a:defRPr/>
              </a:pPr>
              <a:t>1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378108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Advantage of RS-485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24000" y="1620000"/>
            <a:ext cx="5544144" cy="4617288"/>
          </a:xfrm>
        </p:spPr>
        <p:txBody>
          <a:bodyPr/>
          <a:lstStyle/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F0F0F"/>
                </a:solidFill>
                <a:latin typeface="Söhne"/>
              </a:rPr>
              <a:t>Allows reliable serial communication on a 2-wire network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rgbClr val="0F0F0F"/>
                </a:solidFill>
                <a:effectLst/>
                <a:latin typeface="Söhne"/>
              </a:rPr>
              <a:t>Distance up to 1200m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F0F0F"/>
                </a:solidFill>
                <a:latin typeface="Söhne"/>
              </a:rPr>
              <a:t>Data rate up to 10Mbps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rgbClr val="0F0F0F"/>
                </a:solidFill>
                <a:effectLst/>
                <a:latin typeface="Söhne"/>
              </a:rPr>
              <a:t>Up to 32-line device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F0F0F"/>
                </a:solidFill>
                <a:latin typeface="Söhne"/>
              </a:rPr>
              <a:t>Allow good communication in Noisy Environment</a:t>
            </a:r>
            <a:endParaRPr lang="en-US" sz="2000" b="0" i="0" dirty="0">
              <a:solidFill>
                <a:srgbClr val="0F0F0F"/>
              </a:solidFill>
              <a:effectLst/>
              <a:latin typeface="Söhne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rgbClr val="0F0F0F"/>
                </a:solidFill>
                <a:effectLst/>
                <a:latin typeface="Söhne"/>
              </a:rPr>
              <a:t>Worked in Half duplex mode but can work Full duplex mode also(with 4 Pin)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6315162-6469-F349-9026-AA5216DF4595}" type="slidenum">
              <a:rPr lang="de-DE" altLang="de-DE" smtClean="0"/>
              <a:pPr>
                <a:defRPr/>
              </a:pPr>
              <a:t>2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717588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dirty="0"/>
              <a:t>Communication Diagram</a:t>
            </a:r>
            <a:endParaRPr lang="de-DE" sz="240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6315162-6469-F349-9026-AA5216DF4595}" type="slidenum">
              <a:rPr lang="de-DE" altLang="de-DE" smtClean="0"/>
              <a:pPr>
                <a:defRPr/>
              </a:pPr>
              <a:t>3</a:t>
            </a:fld>
            <a:endParaRPr lang="de-DE" altLang="de-DE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0EF0F7E-F56D-CAA1-A700-5771FEA7B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1556792"/>
            <a:ext cx="9144000" cy="2524199"/>
          </a:xfrm>
          <a:prstGeom prst="rect">
            <a:avLst/>
          </a:prstGeom>
        </p:spPr>
      </p:pic>
      <p:pic>
        <p:nvPicPr>
          <p:cNvPr id="2052" name="Picture 4" descr="USB to RS485 Converter Cable - 4 Pin - Micro Robotics">
            <a:extLst>
              <a:ext uri="{FF2B5EF4-FFF2-40B4-BE49-F238E27FC236}">
                <a16:creationId xmlns:a16="http://schemas.microsoft.com/office/drawing/2014/main" id="{49C85B65-FFF5-4503-BD91-785468447D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4653136"/>
            <a:ext cx="2914650" cy="157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46BBFE1-8B60-B793-66CC-4D2EAA75F1A4}"/>
              </a:ext>
            </a:extLst>
          </p:cNvPr>
          <p:cNvSpPr txBox="1"/>
          <p:nvPr/>
        </p:nvSpPr>
        <p:spPr>
          <a:xfrm>
            <a:off x="4116703" y="5593334"/>
            <a:ext cx="4702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USB to RS485 Converter in the R414A01 Module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9538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Signal Transmission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6315162-6469-F349-9026-AA5216DF4595}" type="slidenum">
              <a:rPr lang="de-DE" altLang="de-DE" smtClean="0"/>
              <a:pPr>
                <a:defRPr/>
              </a:pPr>
              <a:t>4</a:t>
            </a:fld>
            <a:endParaRPr lang="de-DE" altLang="de-DE" dirty="0"/>
          </a:p>
        </p:txBody>
      </p:sp>
      <p:pic>
        <p:nvPicPr>
          <p:cNvPr id="13" name="Picture 2" descr="undefined">
            <a:extLst>
              <a:ext uri="{FF2B5EF4-FFF2-40B4-BE49-F238E27FC236}">
                <a16:creationId xmlns:a16="http://schemas.microsoft.com/office/drawing/2014/main" id="{ACA2975D-1BC2-00F9-BD24-A5984D7BC318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143" y="1916832"/>
            <a:ext cx="7863207" cy="243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2957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24000" y="1620000"/>
            <a:ext cx="5544144" cy="4617288"/>
          </a:xfrm>
        </p:spPr>
        <p:txBody>
          <a:bodyPr/>
          <a:lstStyle/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6315162-6469-F349-9026-AA5216DF4595}" type="slidenum">
              <a:rPr lang="de-DE" altLang="de-DE" smtClean="0"/>
              <a:pPr>
                <a:defRPr/>
              </a:pPr>
              <a:t>5</a:t>
            </a:fld>
            <a:endParaRPr lang="de-DE" altLang="de-DE" dirty="0"/>
          </a:p>
        </p:txBody>
      </p:sp>
      <p:pic>
        <p:nvPicPr>
          <p:cNvPr id="3074" name="Picture 2" descr="RS485_GND_&amp;_AB_connected">
            <a:extLst>
              <a:ext uri="{FF2B5EF4-FFF2-40B4-BE49-F238E27FC236}">
                <a16:creationId xmlns:a16="http://schemas.microsoft.com/office/drawing/2014/main" id="{ADBC9483-00D6-9065-91EA-A504E472EC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1" y="980728"/>
            <a:ext cx="9144000" cy="5008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1521840"/>
      </p:ext>
    </p:extLst>
  </p:cSld>
  <p:clrMapOvr>
    <a:masterClrMapping/>
  </p:clrMapOvr>
</p:sld>
</file>

<file path=ppt/theme/theme1.xml><?xml version="1.0" encoding="utf-8"?>
<a:theme xmlns:a="http://schemas.openxmlformats.org/drawingml/2006/main" name="THM-Folienmaster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M-092017" id="{F2E74DBF-A00C-0049-AFFE-E20DFFD05F23}" vid="{9967E0B6-F9B0-0C46-B645-E7DA8BD1490D}"/>
    </a:ext>
  </a:ext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THM-092017</Template>
  <TotalTime>191</TotalTime>
  <Words>127</Words>
  <Application>Microsoft Office PowerPoint</Application>
  <PresentationFormat>On-screen Show (4:3)</PresentationFormat>
  <Paragraphs>29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Google Sans</vt:lpstr>
      <vt:lpstr>Söhne</vt:lpstr>
      <vt:lpstr>Wingdings</vt:lpstr>
      <vt:lpstr>THM-Folienmaster</vt:lpstr>
      <vt:lpstr>Introduction to RS485 </vt:lpstr>
      <vt:lpstr>Advantage of RS-485</vt:lpstr>
      <vt:lpstr>Communication Diagram</vt:lpstr>
      <vt:lpstr>Signal Transmission</vt:lpstr>
      <vt:lpstr>PowerPoint Presentation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Olga  Altergot</dc:creator>
  <cp:lastModifiedBy>Axit Kakadiya</cp:lastModifiedBy>
  <cp:revision>110</cp:revision>
  <cp:lastPrinted>2017-11-28T10:01:39Z</cp:lastPrinted>
  <dcterms:created xsi:type="dcterms:W3CDTF">2017-11-01T14:34:44Z</dcterms:created>
  <dcterms:modified xsi:type="dcterms:W3CDTF">2023-11-20T18:42:18Z</dcterms:modified>
</cp:coreProperties>
</file>

<file path=docProps/thumbnail.jpeg>
</file>